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1B9"/>
    <a:srgbClr val="000000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 varScale="1">
        <p:scale>
          <a:sx n="11" d="100"/>
          <a:sy n="11" d="100"/>
        </p:scale>
        <p:origin x="2424" y="152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22" name="Tijdelijke aanduiding voor tekst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195501" y="16038418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11729671" y="22949063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3189919" y="2027265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266" y="8992945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337" y="20400654"/>
            <a:ext cx="7469928" cy="5008654"/>
          </a:xfrm>
          <a:prstGeom prst="rect">
            <a:avLst/>
          </a:prstGeom>
        </p:spPr>
      </p:pic>
      <p:pic>
        <p:nvPicPr>
          <p:cNvPr id="27" name="Picture 13" descr="A circuit board&#10;&#10;Description generated with very high confidence">
            <a:extLst>
              <a:ext uri="{FF2B5EF4-FFF2-40B4-BE49-F238E27FC236}">
                <a16:creationId xmlns:a16="http://schemas.microsoft.com/office/drawing/2014/main" id="{E0272960-AA0F-D240-B3FB-0AF2FB075D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BF6FC"/>
              </a:clrFrom>
              <a:clrTo>
                <a:srgbClr val="FBF6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074" b="76667" l="12930" r="86307">
                        <a14:foregroundMark x1="17076" y1="35833" x2="13148" y2="38148"/>
                        <a14:foregroundMark x1="13148" y1="38148" x2="12984" y2="53704"/>
                        <a14:foregroundMark x1="12984" y1="53704" x2="20567" y2="59167"/>
                        <a14:foregroundMark x1="20567" y1="59167" x2="21004" y2="58519"/>
                        <a14:foregroundMark x1="21822" y1="61667" x2="24113" y2="61852"/>
                        <a14:foregroundMark x1="33497" y1="70278" x2="28969" y2="66204"/>
                        <a14:foregroundMark x1="28969" y1="66204" x2="28969" y2="66204"/>
                        <a14:foregroundMark x1="40917" y1="75370" x2="45281" y2="76667"/>
                        <a14:foregroundMark x1="45281" y1="76667" x2="47791" y2="73796"/>
                        <a14:foregroundMark x1="51282" y1="70278" x2="81615" y2="44352"/>
                        <a14:foregroundMark x1="81615" y1="44352" x2="84288" y2="39167"/>
                        <a14:foregroundMark x1="84288" y1="39167" x2="81997" y2="33611"/>
                        <a14:foregroundMark x1="81997" y1="33611" x2="79487" y2="32037"/>
                        <a14:foregroundMark x1="84670" y1="40093" x2="82270" y2="34259"/>
                        <a14:foregroundMark x1="82270" y1="34259" x2="82270" y2="34074"/>
                        <a14:foregroundMark x1="86307" y1="36574" x2="84343" y2="38148"/>
                        <a14:foregroundMark x1="49645" y1="20278" x2="53682" y2="19074"/>
                        <a14:foregroundMark x1="53682" y1="19074" x2="54664" y2="20926"/>
                        <a14:foregroundMark x1="31341" y1="30725" x2="29078" y2="32315"/>
                        <a14:foregroundMark x1="32379" y1="29996" x2="32159" y2="30151"/>
                        <a14:foregroundMark x1="36989" y1="26759" x2="32864" y2="29656"/>
                        <a14:backgroundMark x1="32133" y1="30278" x2="32242" y2="29537"/>
                        <a14:backgroundMark x1="33606" y1="31481" x2="31315" y2="30648"/>
                        <a14:backgroundMark x1="33061" y1="30278" x2="32351" y2="2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7" t="12526" r="12336" b="19622"/>
          <a:stretch/>
        </p:blipFill>
        <p:spPr>
          <a:xfrm>
            <a:off x="21271679" y="29087082"/>
            <a:ext cx="8226586" cy="4200536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8792847" y="18430706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8">
            <a:extLst>
              <a:ext uri="{FF2B5EF4-FFF2-40B4-BE49-F238E27FC236}">
                <a16:creationId xmlns:a16="http://schemas.microsoft.com/office/drawing/2014/main" id="{3B5E6698-65EE-8E43-99EA-FCA371537494}"/>
              </a:ext>
            </a:extLst>
          </p:cNvPr>
          <p:cNvCxnSpPr>
            <a:cxnSpLocks/>
          </p:cNvCxnSpPr>
          <p:nvPr/>
        </p:nvCxnSpPr>
        <p:spPr>
          <a:xfrm flipV="1">
            <a:off x="9085873" y="19944524"/>
            <a:ext cx="3203171" cy="959594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157922" y="14421909"/>
            <a:ext cx="4048255" cy="144162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7892573" y="14421909"/>
            <a:ext cx="6946800" cy="1439118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ultra- wideband (UWB)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1182050" y="18797066"/>
            <a:ext cx="8189396" cy="1551101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47383"/>
          <a:stretch/>
        </p:blipFill>
        <p:spPr>
          <a:xfrm>
            <a:off x="1511301" y="31028217"/>
            <a:ext cx="9095739" cy="8021522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00" y="8540516"/>
            <a:ext cx="9863376" cy="5545376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1365973" y="8521849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b="152"/>
          <a:stretch/>
        </p:blipFill>
        <p:spPr>
          <a:xfrm>
            <a:off x="5064351" y="25932946"/>
            <a:ext cx="17139061" cy="8703033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3277641" y="17501935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3365363" y="14731213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9058406" y="16096941"/>
            <a:ext cx="3203171" cy="959594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8">
            <a:extLst>
              <a:ext uri="{FF2B5EF4-FFF2-40B4-BE49-F238E27FC236}">
                <a16:creationId xmlns:a16="http://schemas.microsoft.com/office/drawing/2014/main" id="{503F5251-5B20-4DD8-9CC2-1C3B7BB0648B}"/>
              </a:ext>
            </a:extLst>
          </p:cNvPr>
          <p:cNvCxnSpPr>
            <a:cxnSpLocks/>
          </p:cNvCxnSpPr>
          <p:nvPr/>
        </p:nvCxnSpPr>
        <p:spPr>
          <a:xfrm rot="16200000">
            <a:off x="14124237" y="21737924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8">
            <a:extLst>
              <a:ext uri="{FF2B5EF4-FFF2-40B4-BE49-F238E27FC236}">
                <a16:creationId xmlns:a16="http://schemas.microsoft.com/office/drawing/2014/main" id="{FEEC0DA7-9B60-428B-B9AE-3055C4BE743A}"/>
              </a:ext>
            </a:extLst>
          </p:cNvPr>
          <p:cNvCxnSpPr>
            <a:cxnSpLocks/>
          </p:cNvCxnSpPr>
          <p:nvPr/>
        </p:nvCxnSpPr>
        <p:spPr>
          <a:xfrm rot="16200000">
            <a:off x="23472446" y="16315955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8">
            <a:extLst>
              <a:ext uri="{FF2B5EF4-FFF2-40B4-BE49-F238E27FC236}">
                <a16:creationId xmlns:a16="http://schemas.microsoft.com/office/drawing/2014/main" id="{62ED3D76-E361-4505-92D9-00321EE7A193}"/>
              </a:ext>
            </a:extLst>
          </p:cNvPr>
          <p:cNvCxnSpPr>
            <a:cxnSpLocks/>
          </p:cNvCxnSpPr>
          <p:nvPr/>
        </p:nvCxnSpPr>
        <p:spPr>
          <a:xfrm>
            <a:off x="17872577" y="23642529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F2D8786F-E972-4A89-978C-37D939954681}"/>
              </a:ext>
            </a:extLst>
          </p:cNvPr>
          <p:cNvCxnSpPr>
            <a:cxnSpLocks/>
          </p:cNvCxnSpPr>
          <p:nvPr/>
        </p:nvCxnSpPr>
        <p:spPr>
          <a:xfrm rot="16200000">
            <a:off x="23438611" y="27542977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>
            <a:extLst>
              <a:ext uri="{FF2B5EF4-FFF2-40B4-BE49-F238E27FC236}">
                <a16:creationId xmlns:a16="http://schemas.microsoft.com/office/drawing/2014/main" id="{B3BD769F-26EB-45D2-986D-80E124CCA92A}"/>
              </a:ext>
            </a:extLst>
          </p:cNvPr>
          <p:cNvCxnSpPr>
            <a:cxnSpLocks/>
          </p:cNvCxnSpPr>
          <p:nvPr/>
        </p:nvCxnSpPr>
        <p:spPr>
          <a:xfrm>
            <a:off x="20951650" y="29260280"/>
            <a:ext cx="3539873" cy="6873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135</TotalTime>
  <Words>99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Garben Tanghe</cp:lastModifiedBy>
  <cp:revision>75</cp:revision>
  <dcterms:created xsi:type="dcterms:W3CDTF">2018-05-09T14:55:15Z</dcterms:created>
  <dcterms:modified xsi:type="dcterms:W3CDTF">2018-05-21T12:51:29Z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